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media/image8.jpg" ContentType="image/gif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72" r:id="rId3"/>
    <p:sldId id="278" r:id="rId4"/>
    <p:sldId id="261" r:id="rId5"/>
    <p:sldId id="268" r:id="rId6"/>
    <p:sldId id="265" r:id="rId7"/>
    <p:sldId id="264" r:id="rId8"/>
    <p:sldId id="270" r:id="rId9"/>
    <p:sldId id="275" r:id="rId10"/>
    <p:sldId id="273" r:id="rId11"/>
    <p:sldId id="258" r:id="rId12"/>
    <p:sldId id="276" r:id="rId13"/>
    <p:sldId id="274" r:id="rId14"/>
    <p:sldId id="277" r:id="rId15"/>
    <p:sldId id="257" r:id="rId16"/>
    <p:sldId id="269" r:id="rId17"/>
    <p:sldId id="271" r:id="rId18"/>
    <p:sldId id="267" r:id="rId19"/>
    <p:sldId id="263" r:id="rId20"/>
    <p:sldId id="266" r:id="rId21"/>
  </p:sldIdLst>
  <p:sldSz cx="9144000" cy="6858000" type="screen4x3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vertBarState="maximized"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98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3.jpg>
</file>

<file path=ppt/media/image4.jpe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17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75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06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56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8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54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140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702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03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94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99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756AC-EE36-47CE-8C39-715D32EE28D2}" type="datetimeFigureOut">
              <a:rPr lang="en-US" smtClean="0"/>
              <a:t>1/12/2014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FA725-0B57-4A3A-BB25-876EEA79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877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HorseAppearsInTheWildIsAlwaysAlreadyTheCase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51503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raffic-Jam-520x377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"/>
            <a:ext cx="9144000" cy="6629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8289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00px-High_Speed_Rail_07-09-2009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63"/>
            <a:ext cx="9144000" cy="68468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388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alth distribution actual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7888"/>
            <a:ext cx="9144000" cy="5102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5621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S Wealth as Land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9144000" cy="6400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384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alth distribution americans think ideal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1538"/>
            <a:ext cx="9144000" cy="51133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4075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-3-manila_slums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0130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085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8563"/>
            <a:ext cx="9144000" cy="44592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55985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at3dx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000"/>
            <a:ext cx="9144000" cy="482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7063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aceful Revolution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7509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nother world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638"/>
            <a:ext cx="9144000" cy="60531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8655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eSphericalTower4503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" y="0"/>
            <a:ext cx="76327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77746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ottwo590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1663"/>
            <a:ext cx="9144000" cy="3114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0776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hatIsNotAnIdeafromGeomeTwo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" y="0"/>
            <a:ext cx="901065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5519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13-09-27 12.39.3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88"/>
            <a:ext cx="9144000" cy="68294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924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085 (2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025"/>
            <a:ext cx="9144000" cy="44243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39779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keyb-dvorak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6725"/>
            <a:ext cx="9144000" cy="3384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7589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lendar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088"/>
            <a:ext cx="9144000" cy="6473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0492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ates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1175"/>
            <a:ext cx="9144000" cy="5835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69140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atersheds and Terrain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175"/>
            <a:ext cx="9144000" cy="6597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4509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0F0F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On-screen Show (4:3)</PresentationFormat>
  <Paragraphs>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Skocilich, Noah</dc:creator>
  <cp:lastModifiedBy>Skocilich, Noah</cp:lastModifiedBy>
  <cp:revision>1</cp:revision>
  <dcterms:created xsi:type="dcterms:W3CDTF">2014-01-12T05:08:57Z</dcterms:created>
  <dcterms:modified xsi:type="dcterms:W3CDTF">2014-01-12T05:15:26Z</dcterms:modified>
</cp:coreProperties>
</file>

<file path=docProps/thumbnail.jpeg>
</file>